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suit standing in front of a wall with text&#10;&#10;AI-generated content may be incorrect.">
            <a:extLst>
              <a:ext uri="{FF2B5EF4-FFF2-40B4-BE49-F238E27FC236}">
                <a16:creationId xmlns:a16="http://schemas.microsoft.com/office/drawing/2014/main" id="{79BE6E81-D208-08E2-89B0-6354233CAB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500" b="12500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60781403-7DC5-1AC2-D2BB-C7BFCA8660F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7484" b="27484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B80ADEB-5434-2E91-C305-4BC25B198DE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21310" b="21310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Branch Manager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ofi/Olam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2 Years and 5 months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TCS, Valency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Olam/ofi Culture and learning opportunity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fiancé / Parents and a kid Sister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Gaming, Music and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light reading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Indian Chinese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was made for Lovin’ you – by KISS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9848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Deepak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Goyal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Call me ‘Deepak’</a:t>
            </a:r>
            <a:endParaRPr kumimoji="0" lang="en-US" sz="9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fun fact about 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When music turns up, I let loose and  bust a dance move or two.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9962</TotalTime>
  <Words>144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78</cp:revision>
  <dcterms:created xsi:type="dcterms:W3CDTF">2022-11-27T12:58:00Z</dcterms:created>
  <dcterms:modified xsi:type="dcterms:W3CDTF">2025-07-07T07:20:57Z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